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enis\Desktop\пчёлки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28588"/>
            <a:ext cx="9525000" cy="711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8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enis\Desktop\пчёлки\1614845363_42-p-fon-soti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олна 3"/>
          <p:cNvSpPr/>
          <p:nvPr/>
        </p:nvSpPr>
        <p:spPr>
          <a:xfrm>
            <a:off x="5364088" y="24764"/>
            <a:ext cx="3636072" cy="1604036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нтересные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           праздники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" name="Волна 1"/>
          <p:cNvSpPr/>
          <p:nvPr/>
        </p:nvSpPr>
        <p:spPr>
          <a:xfrm>
            <a:off x="179511" y="24764"/>
            <a:ext cx="3600401" cy="1604036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У нас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         проходят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1267" name="Picture 3" descr="C:\Users\denis\Desktop\пчёлки\w2e4hjAapf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1" y="1651961"/>
            <a:ext cx="7344816" cy="507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60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enis\Desktop\пчёлки\1614845363_42-p-fon-soti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denis\Desktop\пчёлки\k978kQ6Xx-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44" y="1608184"/>
            <a:ext cx="6910894" cy="519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1835696" y="2526"/>
            <a:ext cx="5472608" cy="148225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Вот как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         весело у нас!!!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3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enis\Desktop\пчёлки\1614845363_42-p-fon-soti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1043608" y="476672"/>
            <a:ext cx="7272808" cy="5544616"/>
          </a:xfrm>
          <a:prstGeom prst="horizontalScroll">
            <a:avLst/>
          </a:prstGeom>
          <a:solidFill>
            <a:srgbClr val="FFFF00"/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СПАСИБО</a:t>
            </a:r>
          </a:p>
          <a:p>
            <a:pPr algn="just"/>
            <a:r>
              <a:rPr lang="ru-RU" sz="4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         ЗА</a:t>
            </a:r>
          </a:p>
          <a:p>
            <a:pPr algn="just"/>
            <a:r>
              <a:rPr lang="ru-RU" sz="4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          ВНИМАНИЕ!</a:t>
            </a:r>
            <a:endParaRPr lang="ru-RU" sz="4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7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nis\Desktop\пчёлки\1639612800_52-abrakadabra-fun-p-setka-zanyatii-gruppa-pchelka-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2576"/>
            <a:ext cx="9324528" cy="684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0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enis\Desktop\пчёлки\1614845363_42-p-fon-soti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denis\Desktop\пчёлки\GzSuT_22Gv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751138" cy="486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nis\Desktop\пчёлки\XZgR9CREzG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698210" cy="491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олна 2"/>
          <p:cNvSpPr/>
          <p:nvPr/>
        </p:nvSpPr>
        <p:spPr>
          <a:xfrm>
            <a:off x="4601732" y="116632"/>
            <a:ext cx="2664296" cy="1296144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ookman Old Style" pitchFamily="18" charset="0"/>
              </a:rPr>
              <a:t>Наша</a:t>
            </a:r>
          </a:p>
        </p:txBody>
      </p:sp>
      <p:sp>
        <p:nvSpPr>
          <p:cNvPr id="4" name="Волна 3"/>
          <p:cNvSpPr/>
          <p:nvPr/>
        </p:nvSpPr>
        <p:spPr>
          <a:xfrm>
            <a:off x="899592" y="5301208"/>
            <a:ext cx="3031058" cy="1323503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Группа</a:t>
            </a:r>
            <a:endParaRPr lang="ru-RU" sz="4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4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enis\Desktop\пчёлки\1614845363_42-p-fon-soti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enis\Desktop\пчёлки\LfMm5jDl6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109351" cy="545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enis\Desktop\пчёлки\P2la2Wfp8V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68" y="1124744"/>
            <a:ext cx="4235549" cy="564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enis\Desktop\пчёлки\1614845363_42-p-fon-soti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1979712" y="3987"/>
            <a:ext cx="5688632" cy="155280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Вот так</a:t>
            </a:r>
          </a:p>
          <a:p>
            <a:pPr algn="just"/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              мы живём…. 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147" name="Picture 3" descr="C:\Users\denis\Desktop\пчёлки\-x9IwVap4_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782435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enis\Desktop\пчёлки\XM8e_FgV4p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7"/>
            <a:ext cx="338437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enis\Desktop\пчёлки\1614845363_42-p-fon-soti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denis\Desktop\пчёлки\bX5qsmnYj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145657" cy="552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nis\Desktop\пчёлки\Erf0PJ9yZv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56" y="1196752"/>
            <a:ext cx="4159943" cy="552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18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enis\Desktop\пчёлки\1614845363_42-p-fon-soti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denis\Desktop\пчёлки\Au33OCp3r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0" cy="335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олна 1"/>
          <p:cNvSpPr/>
          <p:nvPr/>
        </p:nvSpPr>
        <p:spPr>
          <a:xfrm>
            <a:off x="5508104" y="476672"/>
            <a:ext cx="3456384" cy="2088232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Мы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любим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323528" y="4149080"/>
            <a:ext cx="3672408" cy="2088232"/>
          </a:xfrm>
          <a:prstGeom prst="wave">
            <a:avLst>
              <a:gd name="adj1" fmla="val 12500"/>
              <a:gd name="adj2" fmla="val 2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Играть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            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8196" name="Picture 4" descr="C:\Users\denis\Desktop\пчёлки\58_w6YptwU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27" y="3515076"/>
            <a:ext cx="4330461" cy="325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6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enis\Desktop\пчёлки\1614845363_42-p-fon-soti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enis\Desktop\пчёлки\-DkZQtIYe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244"/>
            <a:ext cx="4681411" cy="323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олна 1"/>
          <p:cNvSpPr/>
          <p:nvPr/>
        </p:nvSpPr>
        <p:spPr>
          <a:xfrm>
            <a:off x="5566420" y="190244"/>
            <a:ext cx="3456384" cy="2088232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Мы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любим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323528" y="4149080"/>
            <a:ext cx="3672408" cy="2088232"/>
          </a:xfrm>
          <a:prstGeom prst="wave">
            <a:avLst>
              <a:gd name="adj1" fmla="val 12500"/>
              <a:gd name="adj2" fmla="val 2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Bookman Old Style" pitchFamily="18" charset="0"/>
              </a:rPr>
              <a:t>Ч</a:t>
            </a: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итать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9219" name="Picture 3" descr="C:\Users\denis\Desktop\пчёлки\Ds2An2lcwE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20" y="2415816"/>
            <a:ext cx="318204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1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enis\Desktop\пчёлки\1614845363_42-p-fon-soti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олна 3"/>
          <p:cNvSpPr/>
          <p:nvPr/>
        </p:nvSpPr>
        <p:spPr>
          <a:xfrm>
            <a:off x="719904" y="4149080"/>
            <a:ext cx="3636072" cy="1800200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Заниматься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0242" name="Picture 2" descr="C:\Users\denis\Desktop\пчёлки\c8ZpPkufYC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" y="112619"/>
            <a:ext cx="4599490" cy="346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enis\Desktop\пчёлки\wW4NVloeT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46" y="3557914"/>
            <a:ext cx="426379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6461"/>
            <a:ext cx="3625403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46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36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denis</cp:lastModifiedBy>
  <cp:revision>12</cp:revision>
  <dcterms:created xsi:type="dcterms:W3CDTF">2024-06-09T14:08:58Z</dcterms:created>
  <dcterms:modified xsi:type="dcterms:W3CDTF">2024-06-09T17:33:29Z</dcterms:modified>
</cp:coreProperties>
</file>