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1" r:id="rId7"/>
    <p:sldId id="268" r:id="rId8"/>
    <p:sldId id="267" r:id="rId9"/>
    <p:sldId id="265" r:id="rId10"/>
    <p:sldId id="260" r:id="rId11"/>
    <p:sldId id="259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00"/>
    <a:srgbClr val="FF6600"/>
    <a:srgbClr val="DDEFF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86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17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05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62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72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4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86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5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27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0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CF63-6CDD-4CCC-975B-270CA2EE7615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8032-0FC6-42E0-838E-60D29D6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684066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группы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198912" y="281894"/>
            <a:ext cx="8342811" cy="5606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3875" y="2806430"/>
            <a:ext cx="5152887" cy="26366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5400" b="1" cap="none" spc="0" dirty="0">
              <a:ln/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32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86" y="476215"/>
            <a:ext cx="7751161" cy="1479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 УДОВОЛЬСТВИЕМ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ДЕЖУРЯТ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9" y="1558364"/>
            <a:ext cx="3314194" cy="4415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28" y="2167585"/>
            <a:ext cx="3097758" cy="4126905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2" b="98588" l="0" r="98812">
                        <a14:foregroundMark x1="24140" y1="16879" x2="31270" y2="73870"/>
                        <a14:foregroundMark x1="19262" y1="14336" x2="20075" y2="57274"/>
                        <a14:foregroundMark x1="14009" y1="73870" x2="19074" y2="77542"/>
                        <a14:foregroundMark x1="28205" y1="76624" x2="48155" y2="80932"/>
                        <a14:foregroundMark x1="15009" y1="16667" x2="33521" y2="24223"/>
                        <a14:foregroundMark x1="19262" y1="24435" x2="26829" y2="24223"/>
                        <a14:foregroundMark x1="76861" y1="26059" x2="79675" y2="29520"/>
                        <a14:foregroundMark x1="64665" y1="92867" x2="66854" y2="94986"/>
                        <a14:foregroundMark x1="69919" y1="87359" x2="70106" y2="86441"/>
                        <a14:foregroundMark x1="51032" y1="74082" x2="54472" y2="77048"/>
                        <a14:foregroundMark x1="15635" y1="42585" x2="33146" y2="44209"/>
                        <a14:foregroundMark x1="69405" y1="76677" x2="68555" y2="80671"/>
                        <a14:foregroundMark x1="21813" y1="58466" x2="18697" y2="69649"/>
                        <a14:backgroundMark x1="17261" y1="36864" x2="12570" y2="32062"/>
                        <a14:backgroundMark x1="17261" y1="34110" x2="20700" y2="3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72" y="3911829"/>
            <a:ext cx="2937475" cy="26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18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8805" y="413905"/>
            <a:ext cx="7354389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УГОЛКЕ ПРИРОДЫ ВСЕГДА ПОРЯДОК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1" y="2128599"/>
            <a:ext cx="4114924" cy="3088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46" y="1910502"/>
            <a:ext cx="4439790" cy="3332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1" y="2747580"/>
            <a:ext cx="2952206" cy="36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58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69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7364" y="370612"/>
            <a:ext cx="735438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УЧАСТОК ПОД КОНТРОЛЕМ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6137"/>
          <a:stretch/>
        </p:blipFill>
        <p:spPr>
          <a:xfrm>
            <a:off x="548640" y="3200400"/>
            <a:ext cx="3801291" cy="3321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40" y="1769675"/>
            <a:ext cx="4607719" cy="3469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"/>
          <a:stretch/>
        </p:blipFill>
        <p:spPr>
          <a:xfrm>
            <a:off x="8097482" y="3599284"/>
            <a:ext cx="3859385" cy="31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93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2022"/>
            <a:ext cx="10515600" cy="435133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всю мы показали , 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себе мы рассказали. 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мы в гости будем ждать,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есть еще, что показать.</a:t>
            </a:r>
          </a:p>
          <a:p>
            <a:pPr marL="0" indent="0">
              <a:buNone/>
            </a:pP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2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5610" y="1094105"/>
            <a:ext cx="706918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Ходим в группу мы </a:t>
            </a:r>
            <a:r>
              <a:rPr lang="ru-RU" sz="3600" b="1" dirty="0" smtClean="0">
                <a:solidFill>
                  <a:srgbClr val="00B0F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«Ромашка» </a:t>
            </a:r>
            <a:r>
              <a:rPr lang="ru-RU" sz="3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Расцветаем день за днем. Потому что в группе нашей очень дружно мы живем! </a:t>
            </a:r>
            <a:r>
              <a:rPr lang="ru-RU" sz="3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Серединка </a:t>
            </a:r>
            <a:r>
              <a:rPr lang="ru-RU" sz="3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желтая, лепесточки белые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Мы </a:t>
            </a:r>
            <a:r>
              <a:rPr lang="ru-RU" sz="3600" b="1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ребята умные, добрые и смелые.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432" y1="40625" x2="61364" y2="48750"/>
                        <a14:foregroundMark x1="39773" y1="93125" x2="53409" y2="96250"/>
                        <a14:foregroundMark x1="60227" y1="86563" x2="78977" y2="93750"/>
                        <a14:foregroundMark x1="47159" y1="19688" x2="67045" y2="20625"/>
                        <a14:foregroundMark x1="46591" y1="25313" x2="55114" y2="240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9" y="1725248"/>
            <a:ext cx="2595155" cy="47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97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Воспитатель Смирнова Ольга Юрьевн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60" y="1359001"/>
            <a:ext cx="3664539" cy="421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48"/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2" y="929791"/>
            <a:ext cx="5452079" cy="53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2847706"/>
            <a:ext cx="4961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Смирнова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Репина Марина Дмитриевна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8951" y="439047"/>
            <a:ext cx="7824818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54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 работают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49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83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5395"/>
            <a:ext cx="10800806" cy="6008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живут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ребят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шустрых мальчишек 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симпатичных девочек.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3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Наши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веселые, обаятельные,</a:t>
            </a: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активные, трудолюбивые и</a:t>
            </a: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любознательные.</a:t>
            </a:r>
          </a:p>
          <a:p>
            <a:pPr algn="r"/>
            <a:endParaRPr lang="ru-RU" sz="3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0363"/>
            <a:ext cx="4730931" cy="35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1524" r="3082" b="-1524"/>
          <a:stretch/>
        </p:blipFill>
        <p:spPr>
          <a:xfrm>
            <a:off x="285206" y="2967121"/>
            <a:ext cx="4548051" cy="377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801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6435" y="998810"/>
            <a:ext cx="6651171" cy="585918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ЗДЕСЬ ЛАСКУ</a:t>
            </a:r>
            <a:r>
              <a:rPr lang="en-US" sz="5100" b="1" dirty="0" smtClean="0">
                <a:solidFill>
                  <a:srgbClr val="FF0000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,</a:t>
            </a:r>
            <a:endParaRPr lang="ru-RU" sz="5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ВСТРЕТЯТ 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 И УЮТНО.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ДЕВОЧКУ</a:t>
            </a:r>
            <a:r>
              <a:rPr lang="en-US" sz="5100" b="1" dirty="0" smtClean="0">
                <a:solidFill>
                  <a:srgbClr val="FFFF00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,</a:t>
            </a:r>
            <a:endParaRPr lang="ru-RU" sz="51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МАЛЬЧИКА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УВАЖАЮТ</a:t>
            </a:r>
            <a:r>
              <a:rPr lang="en-US" sz="5100" b="1" dirty="0" smtClean="0">
                <a:solidFill>
                  <a:srgbClr val="002060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,</a:t>
            </a: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И ЖДУТ 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ЦВЕТОЧКОВ БЕРЕГУТ!</a:t>
            </a:r>
          </a:p>
          <a:p>
            <a:pPr marL="0" indent="0">
              <a:buNone/>
            </a:pPr>
            <a:endParaRPr lang="ru-RU" sz="51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900" dirty="0"/>
          </a:p>
        </p:txBody>
      </p:sp>
      <p:sp>
        <p:nvSpPr>
          <p:cNvPr id="2" name="Волна 1"/>
          <p:cNvSpPr/>
          <p:nvPr/>
        </p:nvSpPr>
        <p:spPr>
          <a:xfrm>
            <a:off x="1158165" y="599682"/>
            <a:ext cx="4859383" cy="1005840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Заходи у нас можно всё!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3" r="97813">
                        <a14:foregroundMark x1="48750" y1="14688" x2="51563" y2="89375"/>
                        <a14:foregroundMark x1="18438" y1="70938" x2="29688" y2="78125"/>
                        <a14:foregroundMark x1="23125" y1="75625" x2="43750" y2="58438"/>
                        <a14:foregroundMark x1="15937" y1="74375" x2="25625" y2="84063"/>
                        <a14:foregroundMark x1="45313" y1="64063" x2="46875" y2="89688"/>
                        <a14:foregroundMark x1="36875" y1="80938" x2="54375" y2="91875"/>
                        <a14:foregroundMark x1="57813" y1="59688" x2="82813" y2="82813"/>
                        <a14:foregroundMark x1="61250" y1="60000" x2="82188" y2="75000"/>
                        <a14:foregroundMark x1="67813" y1="53750" x2="93125" y2="55313"/>
                        <a14:foregroundMark x1="59688" y1="49688" x2="93125" y2="47813"/>
                        <a14:foregroundMark x1="56250" y1="39063" x2="80625" y2="20313"/>
                        <a14:foregroundMark x1="65938" y1="24375" x2="75938" y2="18438"/>
                        <a14:foregroundMark x1="62500" y1="43438" x2="81875" y2="26250"/>
                        <a14:foregroundMark x1="46250" y1="6563" x2="46250" y2="26250"/>
                        <a14:foregroundMark x1="56250" y1="8125" x2="52188" y2="35313"/>
                        <a14:foregroundMark x1="18438" y1="19688" x2="42188" y2="42188"/>
                        <a14:foregroundMark x1="30000" y1="18125" x2="43438" y2="40938"/>
                        <a14:foregroundMark x1="6875" y1="47813" x2="36875" y2="48125"/>
                        <a14:foregroundMark x1="15313" y1="53750" x2="37813" y2="5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845220"/>
            <a:ext cx="4161856" cy="41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7608040">
            <a:off x="3454694" y="2869868"/>
            <a:ext cx="116801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64427" y="3674615"/>
            <a:ext cx="123040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Дружить </a:t>
            </a:r>
          </a:p>
        </p:txBody>
      </p:sp>
      <p:sp>
        <p:nvSpPr>
          <p:cNvPr id="7" name="Прямоугольник 6"/>
          <p:cNvSpPr/>
          <p:nvPr/>
        </p:nvSpPr>
        <p:spPr>
          <a:xfrm rot="2413238">
            <a:off x="3554213" y="4498439"/>
            <a:ext cx="110158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Любить 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2625759" y="2500511"/>
            <a:ext cx="115069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 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2611824" y="4798020"/>
            <a:ext cx="1233736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Прощать </a:t>
            </a:r>
          </a:p>
        </p:txBody>
      </p:sp>
      <p:sp>
        <p:nvSpPr>
          <p:cNvPr id="10" name="Прямоугольник 9"/>
          <p:cNvSpPr/>
          <p:nvPr/>
        </p:nvSpPr>
        <p:spPr>
          <a:xfrm rot="2687245">
            <a:off x="1845837" y="2839349"/>
            <a:ext cx="111500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Шутить </a:t>
            </a:r>
          </a:p>
        </p:txBody>
      </p:sp>
      <p:sp>
        <p:nvSpPr>
          <p:cNvPr id="11" name="Прямоугольник 10"/>
          <p:cNvSpPr/>
          <p:nvPr/>
        </p:nvSpPr>
        <p:spPr>
          <a:xfrm rot="695382">
            <a:off x="1509487" y="3678647"/>
            <a:ext cx="125541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Думать  </a:t>
            </a:r>
          </a:p>
        </p:txBody>
      </p:sp>
      <p:sp>
        <p:nvSpPr>
          <p:cNvPr id="12" name="Прямоугольник 11"/>
          <p:cNvSpPr/>
          <p:nvPr/>
        </p:nvSpPr>
        <p:spPr>
          <a:xfrm rot="18904278">
            <a:off x="1720981" y="4513176"/>
            <a:ext cx="128112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Смеяться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385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37488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6382"/>
            <a:ext cx="10515600" cy="1325563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7365" y="490586"/>
            <a:ext cx="7354389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ГРУППА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" y="1422945"/>
            <a:ext cx="5452654" cy="408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16" y="2578327"/>
            <a:ext cx="5207784" cy="391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782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8805" y="413905"/>
            <a:ext cx="7354389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ИГРАЕМ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3" y="936428"/>
            <a:ext cx="3743463" cy="453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2574268"/>
            <a:ext cx="5414554" cy="407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56068" y="1441897"/>
            <a:ext cx="6096000" cy="1092689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любим мы играть</a:t>
            </a:r>
            <a:r>
              <a:rPr lang="en-US" b="1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пазл </a:t>
            </a:r>
            <a:r>
              <a:rPr lang="ru-RU" b="1" dirty="0" smtClean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собирать</a:t>
            </a:r>
            <a:r>
              <a:rPr lang="en-US" b="1" dirty="0" smtClean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D600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7165" y="5400843"/>
            <a:ext cx="5608321" cy="927472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Уложу я куклу спать,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Стану я её качать.</a:t>
            </a:r>
          </a:p>
        </p:txBody>
      </p:sp>
    </p:spTree>
    <p:extLst>
      <p:ext uri="{BB962C8B-B14F-4D97-AF65-F5344CB8AC3E}">
        <p14:creationId xmlns:p14="http://schemas.microsoft.com/office/powerpoint/2010/main" val="1303012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37488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6382"/>
            <a:ext cx="10515600" cy="1325563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7365" y="490586"/>
            <a:ext cx="7354389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ПРАЗДНИКИ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116" y="879852"/>
            <a:ext cx="6096000" cy="1911164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CC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отмечаем</a:t>
            </a:r>
            <a:r>
              <a:rPr lang="en-US" sz="4000" dirty="0" smtClean="0">
                <a:solidFill>
                  <a:srgbClr val="FFCC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весело </a:t>
            </a:r>
            <a:r>
              <a:rPr lang="ru-RU" sz="40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играем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4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16" y="1462522"/>
            <a:ext cx="4836345" cy="362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/>
          <a:stretch/>
        </p:blipFill>
        <p:spPr>
          <a:xfrm>
            <a:off x="707116" y="2918713"/>
            <a:ext cx="5836920" cy="33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276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6382"/>
            <a:ext cx="10515600" cy="1325563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6"/>
          <a:stretch/>
        </p:blipFill>
        <p:spPr>
          <a:xfrm>
            <a:off x="266288" y="1320066"/>
            <a:ext cx="4136983" cy="379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4779" y="562457"/>
            <a:ext cx="7354389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>
                  <a:gsLst>
                    <a:gs pos="24000">
                      <a:srgbClr val="FFFF00"/>
                    </a:gs>
                    <a:gs pos="12000">
                      <a:srgbClr val="FF6600"/>
                    </a:gs>
                    <a:gs pos="3000">
                      <a:srgbClr val="FF0000"/>
                    </a:gs>
                    <a:gs pos="68000">
                      <a:srgbClr val="7030A0"/>
                    </a:gs>
                    <a:gs pos="56000">
                      <a:srgbClr val="002060"/>
                    </a:gs>
                    <a:gs pos="33000">
                      <a:srgbClr val="00B050"/>
                    </a:gs>
                    <a:gs pos="44000">
                      <a:srgbClr val="00B0F0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ПОДЕЛКИ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0" y="3161847"/>
            <a:ext cx="4719500" cy="355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7"/>
          <a:stretch/>
        </p:blipFill>
        <p:spPr>
          <a:xfrm>
            <a:off x="7656886" y="1251339"/>
            <a:ext cx="4268826" cy="3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0729" y="5094660"/>
            <a:ext cx="3566233" cy="1324962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любим рисовать и лепить, </a:t>
            </a:r>
            <a:endParaRPr lang="ru-RU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вырезать,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55750" y="4608440"/>
            <a:ext cx="3020442" cy="1148701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на выставку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поделки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тоже любим оформлять.</a:t>
            </a:r>
          </a:p>
        </p:txBody>
      </p:sp>
    </p:spTree>
    <p:extLst>
      <p:ext uri="{BB962C8B-B14F-4D97-AF65-F5344CB8AC3E}">
        <p14:creationId xmlns:p14="http://schemas.microsoft.com/office/powerpoint/2010/main" val="1173682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222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Bahnschrift SemiBold SemiConden</vt:lpstr>
      <vt:lpstr>Calibri</vt:lpstr>
      <vt:lpstr>Calibri Light</vt:lpstr>
      <vt:lpstr>Times New Roman</vt:lpstr>
      <vt:lpstr>Vladimir Script</vt:lpstr>
      <vt:lpstr>Тема Office</vt:lpstr>
      <vt:lpstr>Муниципальное бюджетное дошкольное образовательное учреждение №112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2024-08-10T10:46:43Z</dcterms:created>
  <dcterms:modified xsi:type="dcterms:W3CDTF">2024-08-13T10:06:59Z</dcterms:modified>
</cp:coreProperties>
</file>