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F25DE-EEE1-49F6-9890-DDAAD6371101}" v="1367" dt="2024-08-12T08:01:02.77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>
        <p:scale>
          <a:sx n="79" d="100"/>
          <a:sy n="79" d="100"/>
        </p:scale>
        <p:origin x="-30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2716" y="2229420"/>
            <a:ext cx="9373357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Визитная карточка</a:t>
            </a:r>
            <a:br>
              <a:rPr lang="ru-RU" dirty="0"/>
            </a:br>
            <a:r>
              <a:rPr lang="ru-RU" dirty="0"/>
              <a:t>Первой младшей группы</a:t>
            </a:r>
            <a:br>
              <a:rPr lang="ru-RU" dirty="0"/>
            </a:br>
            <a:r>
              <a:rPr lang="ru-RU" dirty="0"/>
              <a:t>"Цыплятки"</a:t>
            </a:r>
            <a:r>
              <a:rPr lang="ru-RU"/>
              <a:t/>
            </a:r>
            <a:br>
              <a:rPr lang="ru-RU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590A4F-1B52-9D28-3E03-98B739D55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                                    </a:t>
            </a:r>
            <a:r>
              <a:rPr lang="ru-RU" sz="3200" b="1" dirty="0"/>
              <a:t>           В группе вас встречают:</a:t>
            </a:r>
          </a:p>
          <a:p>
            <a:pPr marL="0" indent="0">
              <a:buNone/>
            </a:pPr>
            <a:endParaRPr lang="ru-RU" sz="3200" b="1" dirty="0" smtClean="0"/>
          </a:p>
          <a:p>
            <a:pPr marL="0" indent="0">
              <a:buNone/>
            </a:pPr>
            <a:r>
              <a:rPr lang="ru-RU" sz="3200" b="1" dirty="0" smtClean="0"/>
              <a:t>                           </a:t>
            </a:r>
            <a:r>
              <a:rPr lang="ru-RU" sz="3200" b="1" dirty="0"/>
              <a:t>Воспитатели: Тыщенко Екатерина Николаевна</a:t>
            </a:r>
          </a:p>
          <a:p>
            <a:pPr marL="0" indent="0">
              <a:buNone/>
            </a:pPr>
            <a:r>
              <a:rPr lang="ru-RU" sz="3200" b="1" dirty="0" smtClean="0"/>
              <a:t>                                                     Фролова Светлана Сергеевна</a:t>
            </a:r>
            <a:endParaRPr lang="ru-RU" sz="3200" b="1" dirty="0"/>
          </a:p>
          <a:p>
            <a:pPr marL="0" indent="0">
              <a:buNone/>
            </a:pPr>
            <a:r>
              <a:rPr lang="ru-RU" sz="3200" b="1" dirty="0"/>
              <a:t>                          </a:t>
            </a:r>
            <a:r>
              <a:rPr lang="ru-RU" sz="3200" b="1" dirty="0" err="1"/>
              <a:t>Мл.Воспитатель</a:t>
            </a:r>
            <a:r>
              <a:rPr lang="ru-RU" sz="3200" b="1" dirty="0"/>
              <a:t>: Туманян </a:t>
            </a:r>
            <a:r>
              <a:rPr lang="ru-RU" sz="3200" b="1" dirty="0" err="1"/>
              <a:t>Эрминэ</a:t>
            </a:r>
            <a:r>
              <a:rPr lang="ru-RU" sz="3200" b="1" dirty="0"/>
              <a:t> </a:t>
            </a:r>
            <a:r>
              <a:rPr lang="ru-RU" sz="3200" b="1" dirty="0" err="1"/>
              <a:t>Тодесовна</a:t>
            </a:r>
            <a:endParaRPr lang="ru-RU" sz="3200" b="1" dirty="0"/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/>
              <a:t>    Мы позаботимся о </a:t>
            </a:r>
            <a:r>
              <a:rPr lang="ru-RU" sz="3200" b="1" dirty="0" err="1"/>
              <a:t>том,чтобы</a:t>
            </a:r>
            <a:r>
              <a:rPr lang="ru-RU" sz="3200" b="1" dirty="0"/>
              <a:t> ваш ребёнок стал </a:t>
            </a:r>
            <a:r>
              <a:rPr lang="ru-RU" sz="3200" b="1" dirty="0" err="1"/>
              <a:t>самостоятельным,общительным,любознательным,всесторонне</a:t>
            </a:r>
            <a:r>
              <a:rPr lang="ru-RU" sz="3200" b="1" dirty="0"/>
              <a:t> развитым.</a:t>
            </a:r>
          </a:p>
          <a:p>
            <a:pPr marL="0" indent="0">
              <a:buNone/>
            </a:pPr>
            <a:r>
              <a:rPr lang="ru-RU" dirty="0"/>
              <a:t>   </a:t>
            </a:r>
          </a:p>
        </p:txBody>
      </p:sp>
    </p:spTree>
    <p:extLst>
      <p:ext uri="{BB962C8B-B14F-4D97-AF65-F5344CB8AC3E}">
        <p14:creationId xmlns:p14="http://schemas.microsoft.com/office/powerpoint/2010/main" val="939861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117468-7931-70D7-9437-71EFF9E7C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219" y="29530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    </a:t>
            </a:r>
            <a:r>
              <a:rPr lang="ru-RU" sz="5400" dirty="0"/>
              <a:t> Наш Девиз:</a:t>
            </a:r>
            <a:br>
              <a:rPr lang="ru-RU" sz="5400" dirty="0"/>
            </a:br>
            <a:r>
              <a:rPr lang="ru-RU" sz="5400" dirty="0"/>
              <a:t/>
            </a:r>
            <a:br>
              <a:rPr lang="ru-RU" sz="5400" dirty="0"/>
            </a:br>
            <a:r>
              <a:rPr lang="ru-RU" sz="5400" dirty="0"/>
              <a:t>            Мы пушистые "Цыплята,"</a:t>
            </a:r>
            <a:br>
              <a:rPr lang="ru-RU" sz="5400" dirty="0"/>
            </a:br>
            <a:r>
              <a:rPr lang="ru-RU" sz="5400" dirty="0"/>
              <a:t>            Дружно в группе мы растём.</a:t>
            </a:r>
            <a:br>
              <a:rPr lang="ru-RU" sz="5400" dirty="0"/>
            </a:br>
            <a:r>
              <a:rPr lang="ru-RU" sz="5400" dirty="0"/>
              <a:t>            Мы хорошие ребята</a:t>
            </a:r>
            <a:br>
              <a:rPr lang="ru-RU" sz="5400" dirty="0"/>
            </a:br>
            <a:r>
              <a:rPr lang="ru-RU" sz="5400" dirty="0"/>
              <a:t>            Очень весело живём!!!</a:t>
            </a:r>
            <a:br>
              <a:rPr lang="ru-RU" sz="5400" dirty="0"/>
            </a:br>
            <a:endParaRPr lang="ru-RU" sz="5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8B148A-B4CC-506D-A07A-5F4DA958F9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5761" y="1034870"/>
            <a:ext cx="11924581" cy="4049414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 marL="0" indent="0">
              <a:buNone/>
            </a:pPr>
            <a:r>
              <a:rPr lang="ru-RU" dirty="0"/>
              <a:t>                </a:t>
            </a:r>
            <a:r>
              <a:rPr lang="ru-RU" sz="3600" b="1" dirty="0"/>
              <a:t>                </a:t>
            </a:r>
            <a:endParaRPr lang="ru-RU" sz="2000" b="1" dirty="0">
              <a:latin typeface="Aptos Display"/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      </a:t>
            </a:r>
            <a:endParaRPr lang="ru-RU"/>
          </a:p>
          <a:p>
            <a:pPr marL="0" indent="0">
              <a:buNone/>
            </a:pPr>
            <a:r>
              <a:rPr lang="ru-RU" dirty="0"/>
              <a:t>                                  </a:t>
            </a:r>
          </a:p>
          <a:p>
            <a:pPr marL="0" indent="0">
              <a:buNone/>
            </a:pPr>
            <a:endParaRPr lang="ru-RU"/>
          </a:p>
          <a:p>
            <a:pPr marL="0" indent="0">
              <a:buNone/>
            </a:pPr>
            <a:r>
              <a:rPr lang="ru-RU" dirty="0"/>
              <a:t> 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3007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209658-8D69-FB4E-C543-566B50F05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484" y="27024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</a:t>
            </a:r>
            <a:r>
              <a:rPr lang="ru-RU" sz="2600" b="1" dirty="0" smtClean="0"/>
              <a:t>Это </a:t>
            </a:r>
            <a:r>
              <a:rPr lang="ru-RU" sz="2600" b="1" dirty="0"/>
              <a:t>-  наша раздевалка,</a:t>
            </a:r>
            <a:br>
              <a:rPr lang="ru-RU" sz="2600" b="1" dirty="0"/>
            </a:br>
            <a:r>
              <a:rPr lang="ru-RU" sz="2600" b="1" dirty="0"/>
              <a:t>                                     </a:t>
            </a:r>
            <a:r>
              <a:rPr lang="ru-RU" sz="2600" b="1" dirty="0" smtClean="0"/>
              <a:t> Хранит </a:t>
            </a:r>
            <a:r>
              <a:rPr lang="ru-RU" sz="2600" b="1" dirty="0"/>
              <a:t>одежду всех </a:t>
            </a:r>
            <a:r>
              <a:rPr lang="ru-RU" sz="2600" b="1" dirty="0" err="1"/>
              <a:t>дитей</a:t>
            </a: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                                      Хранятся в шкафчиках пальтишки</a:t>
            </a:r>
            <a:br>
              <a:rPr lang="ru-RU" sz="2600" b="1" dirty="0"/>
            </a:br>
            <a:r>
              <a:rPr lang="ru-RU" sz="2600" b="1" dirty="0"/>
              <a:t>                                      </a:t>
            </a:r>
            <a:r>
              <a:rPr lang="ru-RU" sz="2600" b="1" dirty="0" err="1"/>
              <a:t>Плащи,сапожки</a:t>
            </a:r>
            <a:r>
              <a:rPr lang="ru-RU" sz="2600" b="1" dirty="0"/>
              <a:t> и зонты</a:t>
            </a:r>
            <a:br>
              <a:rPr lang="ru-RU" sz="2600" b="1" dirty="0"/>
            </a:br>
            <a:r>
              <a:rPr lang="ru-RU" sz="2600" b="1" dirty="0"/>
              <a:t/>
            </a:r>
            <a:br>
              <a:rPr lang="ru-RU" sz="2600" b="1" dirty="0"/>
            </a:br>
            <a:r>
              <a:rPr lang="ru-RU" sz="2600" b="1" dirty="0"/>
              <a:t>                                      </a:t>
            </a:r>
            <a:r>
              <a:rPr lang="ru-RU" sz="2600" b="1" dirty="0" err="1"/>
              <a:t>Носки,колготки</a:t>
            </a:r>
            <a:r>
              <a:rPr lang="ru-RU" sz="2600" b="1" dirty="0"/>
              <a:t> и штанишки</a:t>
            </a:r>
            <a:br>
              <a:rPr lang="ru-RU" sz="2600" b="1" dirty="0"/>
            </a:br>
            <a:r>
              <a:rPr lang="ru-RU" sz="2600" b="1" dirty="0"/>
              <a:t>                                      Всё это дивной чистоты!</a:t>
            </a:r>
            <a:br>
              <a:rPr lang="ru-RU" sz="2600" b="1" dirty="0"/>
            </a:br>
            <a:r>
              <a:rPr lang="ru-RU" sz="2600" b="1" dirty="0"/>
              <a:t>                                      Внутри-порядок не пылинки!</a:t>
            </a:r>
            <a:br>
              <a:rPr lang="ru-RU" sz="2600" b="1" dirty="0"/>
            </a:br>
            <a:r>
              <a:rPr lang="ru-RU" sz="2600" b="1" dirty="0"/>
              <a:t>                                      Залог здоровья - чистота!!!</a:t>
            </a:r>
            <a:br>
              <a:rPr lang="ru-RU" sz="2600" b="1" dirty="0"/>
            </a:br>
            <a:r>
              <a:rPr lang="ru-RU" sz="2600" b="1" dirty="0"/>
              <a:t>                                      На каждом шкафчике картинка!</a:t>
            </a:r>
            <a:br>
              <a:rPr lang="ru-RU" sz="2600" b="1" dirty="0"/>
            </a:br>
            <a:r>
              <a:rPr lang="ru-RU" sz="2600" b="1" dirty="0"/>
              <a:t>                                      Не раздевалка красота!!!</a:t>
            </a:r>
            <a:br>
              <a:rPr lang="ru-RU" sz="2600" b="1" dirty="0"/>
            </a:br>
            <a:r>
              <a:rPr lang="ru-RU" sz="2600" b="1" dirty="0"/>
              <a:t>                                    </a:t>
            </a:r>
            <a:r>
              <a:rPr lang="ru-RU" sz="2600" dirty="0"/>
              <a:t> </a:t>
            </a:r>
            <a:br>
              <a:rPr lang="ru-RU" sz="26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>                                </a:t>
            </a:r>
          </a:p>
        </p:txBody>
      </p:sp>
      <p:pic>
        <p:nvPicPr>
          <p:cNvPr id="7" name="Объект 6" descr="Изображение выглядит как в помещении, стена, доска, п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F088464E-8BA7-68ED-1D9A-9B1C599360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36119" y="247366"/>
            <a:ext cx="3560552" cy="6314535"/>
          </a:xfrm>
        </p:spPr>
      </p:pic>
    </p:spTree>
    <p:extLst>
      <p:ext uri="{BB962C8B-B14F-4D97-AF65-F5344CB8AC3E}">
        <p14:creationId xmlns:p14="http://schemas.microsoft.com/office/powerpoint/2010/main" val="3072945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3168CC-E965-B807-2226-FD664F15E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41120" y="230606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                                 </a:t>
            </a:r>
            <a:r>
              <a:rPr lang="ru-RU" dirty="0" err="1"/>
              <a:t>Говорят,ещё</a:t>
            </a:r>
            <a:r>
              <a:rPr lang="ru-RU" dirty="0"/>
              <a:t> для роста</a:t>
            </a:r>
            <a:br>
              <a:rPr lang="ru-RU" dirty="0"/>
            </a:br>
            <a:r>
              <a:rPr lang="ru-RU" dirty="0"/>
              <a:t>                                 Нужно детям днём поспать</a:t>
            </a:r>
            <a:br>
              <a:rPr lang="ru-RU" dirty="0"/>
            </a:br>
            <a:r>
              <a:rPr lang="ru-RU" dirty="0"/>
              <a:t>                                 Это сделать очень просто</a:t>
            </a:r>
            <a:br>
              <a:rPr lang="ru-RU" dirty="0"/>
            </a:br>
            <a:r>
              <a:rPr lang="ru-RU" dirty="0"/>
              <a:t>                                 В группе есть у всех кровать</a:t>
            </a:r>
          </a:p>
        </p:txBody>
      </p:sp>
      <p:pic>
        <p:nvPicPr>
          <p:cNvPr id="4" name="Объект 3" descr="Изображение выглядит как в помещении, стена, кровать, постель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xmlns="" id="{86AFCABA-D0DA-6651-1AD0-BFB2062C9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831" y="1658696"/>
            <a:ext cx="4640841" cy="4040564"/>
          </a:xfrm>
        </p:spPr>
      </p:pic>
    </p:spTree>
    <p:extLst>
      <p:ext uri="{BB962C8B-B14F-4D97-AF65-F5344CB8AC3E}">
        <p14:creationId xmlns:p14="http://schemas.microsoft.com/office/powerpoint/2010/main" val="83414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8D97E5-6515-1CA2-EBB7-30A772494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370" y="190350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dirty="0"/>
              <a:t>А проснемся- поиграем</a:t>
            </a:r>
            <a:br>
              <a:rPr lang="ru-RU" dirty="0"/>
            </a:br>
            <a:r>
              <a:rPr lang="ru-RU" dirty="0"/>
              <a:t>Полдник вкусный уплетаем</a:t>
            </a:r>
            <a:br>
              <a:rPr lang="ru-RU" dirty="0"/>
            </a:br>
            <a:r>
              <a:rPr lang="ru-RU" dirty="0" err="1"/>
              <a:t>Мамы,папы</a:t>
            </a:r>
            <a:r>
              <a:rPr lang="ru-RU" dirty="0"/>
              <a:t> ,не скучаем</a:t>
            </a:r>
            <a:br>
              <a:rPr lang="ru-RU" dirty="0"/>
            </a:br>
            <a:r>
              <a:rPr lang="ru-RU" dirty="0" err="1"/>
              <a:t>Приходите,мы</a:t>
            </a:r>
            <a:r>
              <a:rPr lang="ru-RU" dirty="0"/>
              <a:t> вас ждём!!!</a:t>
            </a:r>
          </a:p>
        </p:txBody>
      </p:sp>
      <p:pic>
        <p:nvPicPr>
          <p:cNvPr id="16" name="Объект 15" descr="Изображение выглядит как пол, в помещении, мебель, сце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FEF38CD4-BFB8-B352-4CB2-B29D8FE1B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28351" y="146727"/>
            <a:ext cx="4568320" cy="4184642"/>
          </a:xfrm>
        </p:spPr>
      </p:pic>
    </p:spTree>
    <p:extLst>
      <p:ext uri="{BB962C8B-B14F-4D97-AF65-F5344CB8AC3E}">
        <p14:creationId xmlns:p14="http://schemas.microsoft.com/office/powerpoint/2010/main" val="4213704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1686074-CD24-1F13-6A98-9FCC1C987A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2314" y="310521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Группу всю мы показали,</a:t>
            </a:r>
          </a:p>
          <a:p>
            <a:pPr marL="0" indent="0">
              <a:buNone/>
            </a:pPr>
            <a:r>
              <a:rPr lang="ru-RU" sz="4000" b="1" dirty="0"/>
              <a:t>О себе всё рассказали</a:t>
            </a:r>
          </a:p>
          <a:p>
            <a:pPr marL="0" indent="0">
              <a:buNone/>
            </a:pPr>
            <a:r>
              <a:rPr lang="ru-RU" sz="4000" b="1" dirty="0"/>
              <a:t>Вас мы в гости будем ждать,</a:t>
            </a:r>
          </a:p>
          <a:p>
            <a:pPr marL="0" indent="0">
              <a:buNone/>
            </a:pPr>
            <a:r>
              <a:rPr lang="ru-RU" sz="4000" b="1" dirty="0"/>
              <a:t>Нам есть ещё, что показать.</a:t>
            </a:r>
          </a:p>
          <a:p>
            <a:pPr marL="0" indent="0">
              <a:buNone/>
            </a:pP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val="40777300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</Words>
  <Application>Microsoft Office PowerPoint</Application>
  <PresentationFormat>Произвольный</PresentationFormat>
  <Paragraphs>42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Визитная карточка Первой младшей группы "Цыплятки" </vt:lpstr>
      <vt:lpstr>Презентация PowerPoint</vt:lpstr>
      <vt:lpstr>                              Наш Девиз:              Мы пушистые "Цыплята,"             Дружно в группе мы растём.             Мы хорошие ребята             Очень весело живём!!! </vt:lpstr>
      <vt:lpstr>                      Это -  наша раздевалка,                                       Хранит одежду всех дитей                                        Хранятся в шкафчиках пальтишки                                       Плащи,сапожки и зонты                                        Носки,колготки и штанишки                                       Всё это дивной чистоты!                                       Внутри-порядок не пылинки!                                       Залог здоровья - чистота!!!                                       На каждом шкафчике картинка!                                       Не раздевалка красота!!!                                                                        </vt:lpstr>
      <vt:lpstr>                                 Говорят,ещё для роста                                  Нужно детям днём поспать                                  Это сделать очень просто                                  В группе есть у всех кровать</vt:lpstr>
      <vt:lpstr>А проснемся- поиграем Полдник вкусный уплетаем Мамы,папы ,не скучаем Приходите,мы вас ждём!!!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Dsad</dc:creator>
  <cp:lastModifiedBy>Dsad</cp:lastModifiedBy>
  <cp:revision>336</cp:revision>
  <dcterms:created xsi:type="dcterms:W3CDTF">2024-08-12T06:57:53Z</dcterms:created>
  <dcterms:modified xsi:type="dcterms:W3CDTF">2024-08-12T08:42:23Z</dcterms:modified>
</cp:coreProperties>
</file>